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T Supermolot Neue" charset="1" panose="02000503020000020004"/>
      <p:regular r:id="rId14"/>
    </p:embeddedFont>
    <p:embeddedFont>
      <p:font typeface="TT Supermolot Neue Bold" charset="1" panose="0200080303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02173" y="3978876"/>
            <a:ext cx="10683653" cy="22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81"/>
              </a:lnSpc>
            </a:pPr>
            <a:r>
              <a:rPr lang="en-US" b="true" sz="13272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TEKNOLOGI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1520" y="3472616"/>
            <a:ext cx="6784959" cy="76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0"/>
              </a:lnSpc>
            </a:pPr>
            <a:r>
              <a:rPr lang="en-US" sz="4486" spc="82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EVOLUSI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8706" y="6070633"/>
            <a:ext cx="10388688" cy="74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5"/>
              </a:lnSpc>
              <a:spcBef>
                <a:spcPct val="0"/>
              </a:spcBef>
            </a:pPr>
            <a:r>
              <a:rPr lang="en-US" sz="42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prosesor</a:t>
            </a:r>
            <a:r>
              <a:rPr lang="en-US" sz="42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intel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9656" y="8339375"/>
            <a:ext cx="10388688" cy="115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Disusun oleh :</a:t>
            </a:r>
          </a:p>
          <a:p>
            <a:pPr algn="ctr" marL="0" indent="0" lvl="0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Havid Rosihandanu (3124500048)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57165" y="0"/>
            <a:ext cx="9730835" cy="10287000"/>
            <a:chOff x="0" y="0"/>
            <a:chExt cx="9730595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9733389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9733389">
                  <a:moveTo>
                    <a:pt x="9733389" y="10251440"/>
                  </a:moveTo>
                  <a:cubicBezTo>
                    <a:pt x="9733389" y="10284587"/>
                    <a:pt x="9721323" y="10286873"/>
                    <a:pt x="9689866" y="10286873"/>
                  </a:cubicBezTo>
                  <a:cubicBezTo>
                    <a:pt x="6461273" y="10286238"/>
                    <a:pt x="3232824" y="10286238"/>
                    <a:pt x="4230" y="10286238"/>
                  </a:cubicBezTo>
                  <a:cubicBezTo>
                    <a:pt x="0" y="10272395"/>
                    <a:pt x="6816" y="10259822"/>
                    <a:pt x="10120" y="10246995"/>
                  </a:cubicBezTo>
                  <a:cubicBezTo>
                    <a:pt x="152036" y="9685401"/>
                    <a:pt x="294096" y="9123934"/>
                    <a:pt x="436443" y="8562467"/>
                  </a:cubicBezTo>
                  <a:cubicBezTo>
                    <a:pt x="639406" y="7761986"/>
                    <a:pt x="842800" y="6961632"/>
                    <a:pt x="1045619" y="6161151"/>
                  </a:cubicBezTo>
                  <a:cubicBezTo>
                    <a:pt x="1296127" y="5172583"/>
                    <a:pt x="1546061" y="4184015"/>
                    <a:pt x="1796425" y="3195574"/>
                  </a:cubicBezTo>
                  <a:cubicBezTo>
                    <a:pt x="2050811" y="2191385"/>
                    <a:pt x="2305341" y="1187323"/>
                    <a:pt x="2560445" y="183261"/>
                  </a:cubicBezTo>
                  <a:cubicBezTo>
                    <a:pt x="2575958" y="122174"/>
                    <a:pt x="2585870" y="59690"/>
                    <a:pt x="2611007" y="635"/>
                  </a:cubicBezTo>
                  <a:cubicBezTo>
                    <a:pt x="4970723" y="635"/>
                    <a:pt x="7330438" y="635"/>
                    <a:pt x="9690153" y="0"/>
                  </a:cubicBezTo>
                  <a:cubicBezTo>
                    <a:pt x="9722186" y="0"/>
                    <a:pt x="9733102" y="3429"/>
                    <a:pt x="9733102" y="35814"/>
                  </a:cubicBezTo>
                  <a:cubicBezTo>
                    <a:pt x="9732240" y="3441065"/>
                    <a:pt x="9732240" y="6846316"/>
                    <a:pt x="9733389" y="10251440"/>
                  </a:cubicBez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 l="-43971" t="0" r="-439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8273618"/>
            <a:ext cx="2540718" cy="610717"/>
            <a:chOff x="0" y="0"/>
            <a:chExt cx="669160" cy="1608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9160" cy="160847"/>
            </a:xfrm>
            <a:custGeom>
              <a:avLst/>
              <a:gdLst/>
              <a:ahLst/>
              <a:cxnLst/>
              <a:rect r="r" b="b" t="t" l="l"/>
              <a:pathLst>
                <a:path h="160847" w="669160">
                  <a:moveTo>
                    <a:pt x="0" y="0"/>
                  </a:moveTo>
                  <a:lnTo>
                    <a:pt x="669160" y="0"/>
                  </a:lnTo>
                  <a:lnTo>
                    <a:pt x="669160" y="160847"/>
                  </a:lnTo>
                  <a:lnTo>
                    <a:pt x="0" y="160847"/>
                  </a:ln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69160" cy="208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Learn More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779444"/>
            <a:ext cx="8484595" cy="150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98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4713604"/>
            <a:ext cx="811530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-115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Intel merupakan  perusahaan yang memproduksi cpu untuk komputer, laptop, smartphone dan lain. Dengan berkambangnya teknologi intel terus berinovasi untuk membuat prosesor menjadi lebih canggih di setiap generasinya.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8708" y="2347006"/>
            <a:ext cx="6363297" cy="636329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60999" y="4437920"/>
            <a:ext cx="5303151" cy="933211"/>
            <a:chOff x="0" y="0"/>
            <a:chExt cx="1396715" cy="245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6715" cy="245784"/>
            </a:xfrm>
            <a:custGeom>
              <a:avLst/>
              <a:gdLst/>
              <a:ahLst/>
              <a:cxnLst/>
              <a:rect r="r" b="b" t="t" l="l"/>
              <a:pathLst>
                <a:path h="245784" w="1396715">
                  <a:moveTo>
                    <a:pt x="74453" y="0"/>
                  </a:moveTo>
                  <a:lnTo>
                    <a:pt x="1322261" y="0"/>
                  </a:lnTo>
                  <a:cubicBezTo>
                    <a:pt x="1363381" y="0"/>
                    <a:pt x="1396715" y="33334"/>
                    <a:pt x="1396715" y="74453"/>
                  </a:cubicBezTo>
                  <a:lnTo>
                    <a:pt x="1396715" y="171330"/>
                  </a:lnTo>
                  <a:cubicBezTo>
                    <a:pt x="1396715" y="191077"/>
                    <a:pt x="1388870" y="210014"/>
                    <a:pt x="1374908" y="223977"/>
                  </a:cubicBezTo>
                  <a:cubicBezTo>
                    <a:pt x="1360945" y="237940"/>
                    <a:pt x="1342008" y="245784"/>
                    <a:pt x="1322261" y="245784"/>
                  </a:cubicBezTo>
                  <a:lnTo>
                    <a:pt x="74453" y="245784"/>
                  </a:lnTo>
                  <a:cubicBezTo>
                    <a:pt x="33334" y="245784"/>
                    <a:pt x="0" y="212450"/>
                    <a:pt x="0" y="171330"/>
                  </a:cubicBezTo>
                  <a:lnTo>
                    <a:pt x="0" y="74453"/>
                  </a:lnTo>
                  <a:cubicBezTo>
                    <a:pt x="0" y="33334"/>
                    <a:pt x="33334" y="0"/>
                    <a:pt x="74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96715" cy="29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60999" y="5663608"/>
            <a:ext cx="5303151" cy="933211"/>
            <a:chOff x="0" y="0"/>
            <a:chExt cx="1396715" cy="245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6715" cy="245784"/>
            </a:xfrm>
            <a:custGeom>
              <a:avLst/>
              <a:gdLst/>
              <a:ahLst/>
              <a:cxnLst/>
              <a:rect r="r" b="b" t="t" l="l"/>
              <a:pathLst>
                <a:path h="245784" w="1396715">
                  <a:moveTo>
                    <a:pt x="74453" y="0"/>
                  </a:moveTo>
                  <a:lnTo>
                    <a:pt x="1322261" y="0"/>
                  </a:lnTo>
                  <a:cubicBezTo>
                    <a:pt x="1363381" y="0"/>
                    <a:pt x="1396715" y="33334"/>
                    <a:pt x="1396715" y="74453"/>
                  </a:cubicBezTo>
                  <a:lnTo>
                    <a:pt x="1396715" y="171330"/>
                  </a:lnTo>
                  <a:cubicBezTo>
                    <a:pt x="1396715" y="191077"/>
                    <a:pt x="1388870" y="210014"/>
                    <a:pt x="1374908" y="223977"/>
                  </a:cubicBezTo>
                  <a:cubicBezTo>
                    <a:pt x="1360945" y="237940"/>
                    <a:pt x="1342008" y="245784"/>
                    <a:pt x="1322261" y="245784"/>
                  </a:cubicBezTo>
                  <a:lnTo>
                    <a:pt x="74453" y="245784"/>
                  </a:lnTo>
                  <a:cubicBezTo>
                    <a:pt x="33334" y="245784"/>
                    <a:pt x="0" y="212450"/>
                    <a:pt x="0" y="171330"/>
                  </a:cubicBezTo>
                  <a:lnTo>
                    <a:pt x="0" y="74453"/>
                  </a:lnTo>
                  <a:cubicBezTo>
                    <a:pt x="0" y="33334"/>
                    <a:pt x="33334" y="0"/>
                    <a:pt x="74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96715" cy="29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60999" y="6889297"/>
            <a:ext cx="5303151" cy="933211"/>
            <a:chOff x="0" y="0"/>
            <a:chExt cx="1396715" cy="245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6715" cy="245784"/>
            </a:xfrm>
            <a:custGeom>
              <a:avLst/>
              <a:gdLst/>
              <a:ahLst/>
              <a:cxnLst/>
              <a:rect r="r" b="b" t="t" l="l"/>
              <a:pathLst>
                <a:path h="245784" w="1396715">
                  <a:moveTo>
                    <a:pt x="74453" y="0"/>
                  </a:moveTo>
                  <a:lnTo>
                    <a:pt x="1322261" y="0"/>
                  </a:lnTo>
                  <a:cubicBezTo>
                    <a:pt x="1363381" y="0"/>
                    <a:pt x="1396715" y="33334"/>
                    <a:pt x="1396715" y="74453"/>
                  </a:cubicBezTo>
                  <a:lnTo>
                    <a:pt x="1396715" y="171330"/>
                  </a:lnTo>
                  <a:cubicBezTo>
                    <a:pt x="1396715" y="191077"/>
                    <a:pt x="1388870" y="210014"/>
                    <a:pt x="1374908" y="223977"/>
                  </a:cubicBezTo>
                  <a:cubicBezTo>
                    <a:pt x="1360945" y="237940"/>
                    <a:pt x="1342008" y="245784"/>
                    <a:pt x="1322261" y="245784"/>
                  </a:cubicBezTo>
                  <a:lnTo>
                    <a:pt x="74453" y="245784"/>
                  </a:lnTo>
                  <a:cubicBezTo>
                    <a:pt x="33334" y="245784"/>
                    <a:pt x="0" y="212450"/>
                    <a:pt x="0" y="171330"/>
                  </a:cubicBezTo>
                  <a:lnTo>
                    <a:pt x="0" y="74453"/>
                  </a:lnTo>
                  <a:cubicBezTo>
                    <a:pt x="0" y="33334"/>
                    <a:pt x="33334" y="0"/>
                    <a:pt x="744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96715" cy="293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3150836"/>
            <a:ext cx="6340008" cy="230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INTEL ULTRA 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66429" y="3658774"/>
            <a:ext cx="1785548" cy="58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 spc="-186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Kelebihan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54377" y="4651795"/>
            <a:ext cx="43531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NPU untuk akselerasi</a:t>
            </a:r>
            <a:r>
              <a:rPr lang="en-US" sz="2599" spc="-142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54377" y="5875339"/>
            <a:ext cx="435318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142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Seri H dengan GPU Arc </a:t>
            </a:r>
          </a:p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585576" y="7061985"/>
            <a:ext cx="43531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pc="-142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Hemat daya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781694"/>
            <a:ext cx="5852664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-115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Intel ultra core merupakan pengganti intel “core i”. </a:t>
            </a:r>
            <a:r>
              <a:rPr lang="en-US" sz="2100" spc="-115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Series “V” berfokus pada efficient dan slim gadget . Series “H” atau “HX” berfokus pada performa tinggi.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197329" y="2886472"/>
            <a:ext cx="8316203" cy="5567983"/>
            <a:chOff x="0" y="0"/>
            <a:chExt cx="2190276" cy="1466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0276" cy="1466465"/>
            </a:xfrm>
            <a:custGeom>
              <a:avLst/>
              <a:gdLst/>
              <a:ahLst/>
              <a:cxnLst/>
              <a:rect r="r" b="b" t="t" l="l"/>
              <a:pathLst>
                <a:path h="1466465" w="2190276">
                  <a:moveTo>
                    <a:pt x="47478" y="0"/>
                  </a:moveTo>
                  <a:lnTo>
                    <a:pt x="2142798" y="0"/>
                  </a:lnTo>
                  <a:cubicBezTo>
                    <a:pt x="2169019" y="0"/>
                    <a:pt x="2190276" y="21257"/>
                    <a:pt x="2190276" y="47478"/>
                  </a:cubicBezTo>
                  <a:lnTo>
                    <a:pt x="2190276" y="1418986"/>
                  </a:lnTo>
                  <a:cubicBezTo>
                    <a:pt x="2190276" y="1431578"/>
                    <a:pt x="2185273" y="1443655"/>
                    <a:pt x="2176370" y="1452559"/>
                  </a:cubicBezTo>
                  <a:cubicBezTo>
                    <a:pt x="2167466" y="1461462"/>
                    <a:pt x="2155389" y="1466465"/>
                    <a:pt x="2142798" y="1466465"/>
                  </a:cubicBezTo>
                  <a:lnTo>
                    <a:pt x="47478" y="1466465"/>
                  </a:lnTo>
                  <a:cubicBezTo>
                    <a:pt x="34886" y="1466465"/>
                    <a:pt x="22810" y="1461462"/>
                    <a:pt x="13906" y="1452559"/>
                  </a:cubicBezTo>
                  <a:cubicBezTo>
                    <a:pt x="5002" y="1443655"/>
                    <a:pt x="0" y="1431578"/>
                    <a:pt x="0" y="1418986"/>
                  </a:cubicBezTo>
                  <a:lnTo>
                    <a:pt x="0" y="47478"/>
                  </a:lnTo>
                  <a:cubicBezTo>
                    <a:pt x="0" y="34886"/>
                    <a:pt x="5002" y="22810"/>
                    <a:pt x="13906" y="13906"/>
                  </a:cubicBezTo>
                  <a:cubicBezTo>
                    <a:pt x="22810" y="5002"/>
                    <a:pt x="34886" y="0"/>
                    <a:pt x="474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0276" cy="151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082627"/>
            <a:ext cx="6919557" cy="7175673"/>
            <a:chOff x="0" y="0"/>
            <a:chExt cx="1072020" cy="1111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020" cy="1111700"/>
            </a:xfrm>
            <a:custGeom>
              <a:avLst/>
              <a:gdLst/>
              <a:ahLst/>
              <a:cxnLst/>
              <a:rect r="r" b="b" t="t" l="l"/>
              <a:pathLst>
                <a:path h="1111700" w="1072020">
                  <a:moveTo>
                    <a:pt x="55942" y="0"/>
                  </a:moveTo>
                  <a:lnTo>
                    <a:pt x="1016078" y="0"/>
                  </a:lnTo>
                  <a:cubicBezTo>
                    <a:pt x="1030915" y="0"/>
                    <a:pt x="1045144" y="5894"/>
                    <a:pt x="1055635" y="16385"/>
                  </a:cubicBezTo>
                  <a:cubicBezTo>
                    <a:pt x="1066126" y="26876"/>
                    <a:pt x="1072020" y="41105"/>
                    <a:pt x="1072020" y="55942"/>
                  </a:cubicBezTo>
                  <a:lnTo>
                    <a:pt x="1072020" y="1055757"/>
                  </a:lnTo>
                  <a:cubicBezTo>
                    <a:pt x="1072020" y="1086653"/>
                    <a:pt x="1046974" y="1111700"/>
                    <a:pt x="1016078" y="1111700"/>
                  </a:cubicBezTo>
                  <a:lnTo>
                    <a:pt x="55942" y="1111700"/>
                  </a:lnTo>
                  <a:cubicBezTo>
                    <a:pt x="41105" y="1111700"/>
                    <a:pt x="26876" y="1105806"/>
                    <a:pt x="16385" y="1095314"/>
                  </a:cubicBezTo>
                  <a:cubicBezTo>
                    <a:pt x="5894" y="1084823"/>
                    <a:pt x="0" y="1070594"/>
                    <a:pt x="0" y="1055757"/>
                  </a:cubicBezTo>
                  <a:lnTo>
                    <a:pt x="0" y="55942"/>
                  </a:lnTo>
                  <a:cubicBezTo>
                    <a:pt x="0" y="41105"/>
                    <a:pt x="5894" y="26876"/>
                    <a:pt x="16385" y="16385"/>
                  </a:cubicBezTo>
                  <a:cubicBezTo>
                    <a:pt x="26876" y="5894"/>
                    <a:pt x="41105" y="0"/>
                    <a:pt x="55942" y="0"/>
                  </a:cubicBezTo>
                  <a:close/>
                </a:path>
              </a:pathLst>
            </a:custGeom>
            <a:blipFill>
              <a:blip r:embed="rId3"/>
              <a:stretch>
                <a:fillRect l="-1850" t="0" r="-185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50125" y="2149302"/>
            <a:ext cx="8609175" cy="174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7"/>
              </a:lnSpc>
            </a:pPr>
            <a:r>
              <a:rPr lang="en-US" sz="62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INTEL® CORE™ ULTRA 5 V-SERIES SPECS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4956" y="4036714"/>
            <a:ext cx="3079464" cy="358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Phy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ic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al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C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es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4P/4E Cor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MB Cache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Upto 4.37 GHz Sp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ed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17W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B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ase Power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Intel Arc iGPU (130V)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8930" y="4027189"/>
            <a:ext cx="3782400" cy="532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16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Ide</a:t>
            </a:r>
            <a:r>
              <a:rPr lang="en-US" b="true" sz="2999" spc="-164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al For</a:t>
            </a:r>
            <a:r>
              <a:rPr lang="en-US" sz="2999" spc="-164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: 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1. Great for general productivity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2. Web Surfing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3. 4K Content Streaming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4. Document Processing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5. Robust Multitasking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6. 1080p Video Editing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7. Photo Editing/Designing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8. Casual Gaming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9. Al Tools and Software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10. Casual Coding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197329" y="2886472"/>
            <a:ext cx="8316203" cy="5567983"/>
            <a:chOff x="0" y="0"/>
            <a:chExt cx="2190276" cy="1466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0276" cy="1466465"/>
            </a:xfrm>
            <a:custGeom>
              <a:avLst/>
              <a:gdLst/>
              <a:ahLst/>
              <a:cxnLst/>
              <a:rect r="r" b="b" t="t" l="l"/>
              <a:pathLst>
                <a:path h="1466465" w="2190276">
                  <a:moveTo>
                    <a:pt x="47478" y="0"/>
                  </a:moveTo>
                  <a:lnTo>
                    <a:pt x="2142798" y="0"/>
                  </a:lnTo>
                  <a:cubicBezTo>
                    <a:pt x="2169019" y="0"/>
                    <a:pt x="2190276" y="21257"/>
                    <a:pt x="2190276" y="47478"/>
                  </a:cubicBezTo>
                  <a:lnTo>
                    <a:pt x="2190276" y="1418986"/>
                  </a:lnTo>
                  <a:cubicBezTo>
                    <a:pt x="2190276" y="1431578"/>
                    <a:pt x="2185273" y="1443655"/>
                    <a:pt x="2176370" y="1452559"/>
                  </a:cubicBezTo>
                  <a:cubicBezTo>
                    <a:pt x="2167466" y="1461462"/>
                    <a:pt x="2155389" y="1466465"/>
                    <a:pt x="2142798" y="1466465"/>
                  </a:cubicBezTo>
                  <a:lnTo>
                    <a:pt x="47478" y="1466465"/>
                  </a:lnTo>
                  <a:cubicBezTo>
                    <a:pt x="34886" y="1466465"/>
                    <a:pt x="22810" y="1461462"/>
                    <a:pt x="13906" y="1452559"/>
                  </a:cubicBezTo>
                  <a:cubicBezTo>
                    <a:pt x="5002" y="1443655"/>
                    <a:pt x="0" y="1431578"/>
                    <a:pt x="0" y="1418986"/>
                  </a:cubicBezTo>
                  <a:lnTo>
                    <a:pt x="0" y="47478"/>
                  </a:lnTo>
                  <a:cubicBezTo>
                    <a:pt x="0" y="34886"/>
                    <a:pt x="5002" y="22810"/>
                    <a:pt x="13906" y="13906"/>
                  </a:cubicBezTo>
                  <a:cubicBezTo>
                    <a:pt x="22810" y="5002"/>
                    <a:pt x="34886" y="0"/>
                    <a:pt x="474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0276" cy="151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082627"/>
            <a:ext cx="6919557" cy="7175673"/>
            <a:chOff x="0" y="0"/>
            <a:chExt cx="1072020" cy="1111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020" cy="1111700"/>
            </a:xfrm>
            <a:custGeom>
              <a:avLst/>
              <a:gdLst/>
              <a:ahLst/>
              <a:cxnLst/>
              <a:rect r="r" b="b" t="t" l="l"/>
              <a:pathLst>
                <a:path h="1111700" w="1072020">
                  <a:moveTo>
                    <a:pt x="55942" y="0"/>
                  </a:moveTo>
                  <a:lnTo>
                    <a:pt x="1016078" y="0"/>
                  </a:lnTo>
                  <a:cubicBezTo>
                    <a:pt x="1030915" y="0"/>
                    <a:pt x="1045144" y="5894"/>
                    <a:pt x="1055635" y="16385"/>
                  </a:cubicBezTo>
                  <a:cubicBezTo>
                    <a:pt x="1066126" y="26876"/>
                    <a:pt x="1072020" y="41105"/>
                    <a:pt x="1072020" y="55942"/>
                  </a:cubicBezTo>
                  <a:lnTo>
                    <a:pt x="1072020" y="1055757"/>
                  </a:lnTo>
                  <a:cubicBezTo>
                    <a:pt x="1072020" y="1086653"/>
                    <a:pt x="1046974" y="1111700"/>
                    <a:pt x="1016078" y="1111700"/>
                  </a:cubicBezTo>
                  <a:lnTo>
                    <a:pt x="55942" y="1111700"/>
                  </a:lnTo>
                  <a:cubicBezTo>
                    <a:pt x="41105" y="1111700"/>
                    <a:pt x="26876" y="1105806"/>
                    <a:pt x="16385" y="1095314"/>
                  </a:cubicBezTo>
                  <a:cubicBezTo>
                    <a:pt x="5894" y="1084823"/>
                    <a:pt x="0" y="1070594"/>
                    <a:pt x="0" y="1055757"/>
                  </a:cubicBezTo>
                  <a:lnTo>
                    <a:pt x="0" y="55942"/>
                  </a:lnTo>
                  <a:cubicBezTo>
                    <a:pt x="0" y="41105"/>
                    <a:pt x="5894" y="26876"/>
                    <a:pt x="16385" y="16385"/>
                  </a:cubicBezTo>
                  <a:cubicBezTo>
                    <a:pt x="26876" y="5894"/>
                    <a:pt x="41105" y="0"/>
                    <a:pt x="55942" y="0"/>
                  </a:cubicBezTo>
                  <a:close/>
                </a:path>
              </a:pathLst>
            </a:custGeom>
            <a:blipFill>
              <a:blip r:embed="rId3"/>
              <a:stretch>
                <a:fillRect l="-38269" t="-16926" r="-38711" b="-1107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50125" y="2149302"/>
            <a:ext cx="8609175" cy="174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7"/>
              </a:lnSpc>
            </a:pPr>
            <a:r>
              <a:rPr lang="en-US" sz="62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INTEL® CORE™ ULTRA 7 V-SERIES SPECS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4956" y="4036714"/>
            <a:ext cx="2746583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Phy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ic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al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C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es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4P/4E Cor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s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12MB Cache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Upto 5 GHz Sp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ed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17W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B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ase Power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Intel Arc iGPU (140V)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0355" y="4027189"/>
            <a:ext cx="3782400" cy="532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16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Ide</a:t>
            </a:r>
            <a:r>
              <a:rPr lang="en-US" b="true" sz="2999" spc="-164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al For</a:t>
            </a:r>
            <a:r>
              <a:rPr lang="en-US" sz="2999" spc="-164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: 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1.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Great f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or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gen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eral productivity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2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. Web Surfing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3. 4K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C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ontent Str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aming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4. Documen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Pr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cessing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5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.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Robust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Multitasking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6. 4K Vid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 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iting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7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. Pro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Gra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 P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to Editing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8. 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hanc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 Casua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l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Gaming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9.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l Tools and Softwa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10.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rogramming and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Code Writing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1. 3D Design and Development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197329" y="2886472"/>
            <a:ext cx="8316203" cy="5567983"/>
            <a:chOff x="0" y="0"/>
            <a:chExt cx="2190276" cy="14664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0276" cy="1466465"/>
            </a:xfrm>
            <a:custGeom>
              <a:avLst/>
              <a:gdLst/>
              <a:ahLst/>
              <a:cxnLst/>
              <a:rect r="r" b="b" t="t" l="l"/>
              <a:pathLst>
                <a:path h="1466465" w="2190276">
                  <a:moveTo>
                    <a:pt x="47478" y="0"/>
                  </a:moveTo>
                  <a:lnTo>
                    <a:pt x="2142798" y="0"/>
                  </a:lnTo>
                  <a:cubicBezTo>
                    <a:pt x="2169019" y="0"/>
                    <a:pt x="2190276" y="21257"/>
                    <a:pt x="2190276" y="47478"/>
                  </a:cubicBezTo>
                  <a:lnTo>
                    <a:pt x="2190276" y="1418986"/>
                  </a:lnTo>
                  <a:cubicBezTo>
                    <a:pt x="2190276" y="1431578"/>
                    <a:pt x="2185273" y="1443655"/>
                    <a:pt x="2176370" y="1452559"/>
                  </a:cubicBezTo>
                  <a:cubicBezTo>
                    <a:pt x="2167466" y="1461462"/>
                    <a:pt x="2155389" y="1466465"/>
                    <a:pt x="2142798" y="1466465"/>
                  </a:cubicBezTo>
                  <a:lnTo>
                    <a:pt x="47478" y="1466465"/>
                  </a:lnTo>
                  <a:cubicBezTo>
                    <a:pt x="34886" y="1466465"/>
                    <a:pt x="22810" y="1461462"/>
                    <a:pt x="13906" y="1452559"/>
                  </a:cubicBezTo>
                  <a:cubicBezTo>
                    <a:pt x="5002" y="1443655"/>
                    <a:pt x="0" y="1431578"/>
                    <a:pt x="0" y="1418986"/>
                  </a:cubicBezTo>
                  <a:lnTo>
                    <a:pt x="0" y="47478"/>
                  </a:lnTo>
                  <a:cubicBezTo>
                    <a:pt x="0" y="34886"/>
                    <a:pt x="5002" y="22810"/>
                    <a:pt x="13906" y="13906"/>
                  </a:cubicBezTo>
                  <a:cubicBezTo>
                    <a:pt x="22810" y="5002"/>
                    <a:pt x="34886" y="0"/>
                    <a:pt x="474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0276" cy="151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082627"/>
            <a:ext cx="6919557" cy="7175673"/>
            <a:chOff x="0" y="0"/>
            <a:chExt cx="1072020" cy="11117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020" cy="1111700"/>
            </a:xfrm>
            <a:custGeom>
              <a:avLst/>
              <a:gdLst/>
              <a:ahLst/>
              <a:cxnLst/>
              <a:rect r="r" b="b" t="t" l="l"/>
              <a:pathLst>
                <a:path h="1111700" w="1072020">
                  <a:moveTo>
                    <a:pt x="55942" y="0"/>
                  </a:moveTo>
                  <a:lnTo>
                    <a:pt x="1016078" y="0"/>
                  </a:lnTo>
                  <a:cubicBezTo>
                    <a:pt x="1030915" y="0"/>
                    <a:pt x="1045144" y="5894"/>
                    <a:pt x="1055635" y="16385"/>
                  </a:cubicBezTo>
                  <a:cubicBezTo>
                    <a:pt x="1066126" y="26876"/>
                    <a:pt x="1072020" y="41105"/>
                    <a:pt x="1072020" y="55942"/>
                  </a:cubicBezTo>
                  <a:lnTo>
                    <a:pt x="1072020" y="1055757"/>
                  </a:lnTo>
                  <a:cubicBezTo>
                    <a:pt x="1072020" y="1086653"/>
                    <a:pt x="1046974" y="1111700"/>
                    <a:pt x="1016078" y="1111700"/>
                  </a:cubicBezTo>
                  <a:lnTo>
                    <a:pt x="55942" y="1111700"/>
                  </a:lnTo>
                  <a:cubicBezTo>
                    <a:pt x="41105" y="1111700"/>
                    <a:pt x="26876" y="1105806"/>
                    <a:pt x="16385" y="1095314"/>
                  </a:cubicBezTo>
                  <a:cubicBezTo>
                    <a:pt x="5894" y="1084823"/>
                    <a:pt x="0" y="1070594"/>
                    <a:pt x="0" y="1055757"/>
                  </a:cubicBezTo>
                  <a:lnTo>
                    <a:pt x="0" y="55942"/>
                  </a:lnTo>
                  <a:cubicBezTo>
                    <a:pt x="0" y="41105"/>
                    <a:pt x="5894" y="26876"/>
                    <a:pt x="16385" y="16385"/>
                  </a:cubicBezTo>
                  <a:cubicBezTo>
                    <a:pt x="26876" y="5894"/>
                    <a:pt x="41105" y="0"/>
                    <a:pt x="55942" y="0"/>
                  </a:cubicBezTo>
                  <a:close/>
                </a:path>
              </a:pathLst>
            </a:custGeom>
            <a:blipFill>
              <a:blip r:embed="rId3"/>
              <a:stretch>
                <a:fillRect l="-42178" t="0" r="-4217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50125" y="2149302"/>
            <a:ext cx="8609175" cy="260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7"/>
              </a:lnSpc>
            </a:pPr>
            <a:r>
              <a:rPr lang="en-US" sz="62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INTEL® CORE™ ULTRA 9 V-SERIES SPECS </a:t>
            </a:r>
          </a:p>
          <a:p>
            <a:pPr algn="l">
              <a:lnSpc>
                <a:spcPts val="678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74956" y="4036714"/>
            <a:ext cx="2746583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Physical Cores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4P/4E Cores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12MB Cache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Upto 5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.1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GHz Speed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30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W Base Power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Intel Arc 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</a:t>
            </a:r>
            <a:r>
              <a:rPr lang="en-US" sz="2899" spc="-159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GPU (140V)</a:t>
            </a:r>
          </a:p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0355" y="4027189"/>
            <a:ext cx="3782400" cy="61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-16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Ide</a:t>
            </a:r>
            <a:r>
              <a:rPr lang="en-US" b="true" sz="2999" spc="-164" strike="noStrike" u="non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al For</a:t>
            </a:r>
            <a:r>
              <a:rPr lang="en-US" sz="2999" spc="-164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: 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1.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Great for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hi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h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productivity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2.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Multi M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 Co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tent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3. 4K Content Streaming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4.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Advan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ce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Codi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g/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Programming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5. Robust Multitasking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6.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Multilayer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4K Video Editing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7. Pro Grade Photo Editing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8. 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nhanced Casual Gaming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9. Al Tools and Software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10. LLM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+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ML 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Env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i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ro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n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ments 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11. 3D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Studio</a:t>
            </a:r>
            <a:r>
              <a:rPr lang="en-US" sz="2299" spc="-126" strike="noStrike" u="none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Design</a:t>
            </a: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67178" y="-5284447"/>
            <a:ext cx="12626294" cy="12626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7178" y="1447439"/>
            <a:ext cx="7392122" cy="73921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2993951"/>
            <a:ext cx="6821380" cy="118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72"/>
              </a:lnSpc>
            </a:pPr>
            <a:r>
              <a:rPr lang="en-US" sz="8784" b="true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KESIMPULAN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651" y="4644031"/>
            <a:ext cx="8520811" cy="233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12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CPU merupakan otak dari komputer, laptop, dan handphone. Intel merupakan perusahaan yang memproduksi cpu dengan teknologi selalu update. Seri intel terbaru yaitu intel ultra core yang menggantikan</a:t>
            </a:r>
            <a:r>
              <a:rPr lang="en-US" sz="2199" spc="-12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intel core I, intel ultra core </a:t>
            </a:r>
            <a:r>
              <a:rPr lang="en-US" sz="2199" spc="-12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memiliki 2 series yaitu : seri</a:t>
            </a:r>
            <a:r>
              <a:rPr lang="en-US" sz="2199" spc="-120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 “V” yang berfokus pada efficiet dan seri “H” yang berfokus pada performace, intel ultra core terdapat 3 varian yaitu intel ultra core 5, intel ultra core 7, dan intel ultra core 9.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8588" y="7899368"/>
            <a:ext cx="12611435" cy="309040"/>
            <a:chOff x="0" y="0"/>
            <a:chExt cx="2298347" cy="56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8347" cy="56320"/>
            </a:xfrm>
            <a:custGeom>
              <a:avLst/>
              <a:gdLst/>
              <a:ahLst/>
              <a:cxnLst/>
              <a:rect r="r" b="b" t="t" l="l"/>
              <a:pathLst>
                <a:path h="56320" w="2298347">
                  <a:moveTo>
                    <a:pt x="0" y="0"/>
                  </a:moveTo>
                  <a:lnTo>
                    <a:pt x="2298347" y="0"/>
                  </a:lnTo>
                  <a:lnTo>
                    <a:pt x="2298347" y="56320"/>
                  </a:lnTo>
                  <a:lnTo>
                    <a:pt x="0" y="56320"/>
                  </a:lnTo>
                  <a:close/>
                </a:path>
              </a:pathLst>
            </a:custGeom>
            <a:gradFill rotWithShape="true">
              <a:gsLst>
                <a:gs pos="0">
                  <a:srgbClr val="BF0D0D">
                    <a:alpha val="100000"/>
                  </a:srgbClr>
                </a:gs>
                <a:gs pos="100000">
                  <a:srgbClr val="6A0B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298347" cy="103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5651" y="1028700"/>
            <a:ext cx="3093223" cy="665932"/>
            <a:chOff x="0" y="0"/>
            <a:chExt cx="814676" cy="175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4676" cy="175390"/>
            </a:xfrm>
            <a:custGeom>
              <a:avLst/>
              <a:gdLst/>
              <a:ahLst/>
              <a:cxnLst/>
              <a:rect r="r" b="b" t="t" l="l"/>
              <a:pathLst>
                <a:path h="175390" w="814676">
                  <a:moveTo>
                    <a:pt x="60069" y="0"/>
                  </a:moveTo>
                  <a:lnTo>
                    <a:pt x="754607" y="0"/>
                  </a:lnTo>
                  <a:cubicBezTo>
                    <a:pt x="770538" y="0"/>
                    <a:pt x="785817" y="6329"/>
                    <a:pt x="797082" y="17594"/>
                  </a:cubicBezTo>
                  <a:cubicBezTo>
                    <a:pt x="808347" y="28859"/>
                    <a:pt x="814676" y="44138"/>
                    <a:pt x="814676" y="60069"/>
                  </a:cubicBezTo>
                  <a:lnTo>
                    <a:pt x="814676" y="115321"/>
                  </a:lnTo>
                  <a:cubicBezTo>
                    <a:pt x="814676" y="148496"/>
                    <a:pt x="787782" y="175390"/>
                    <a:pt x="754607" y="175390"/>
                  </a:cubicBezTo>
                  <a:lnTo>
                    <a:pt x="60069" y="175390"/>
                  </a:lnTo>
                  <a:cubicBezTo>
                    <a:pt x="26894" y="175390"/>
                    <a:pt x="0" y="148496"/>
                    <a:pt x="0" y="115321"/>
                  </a:cubicBezTo>
                  <a:lnTo>
                    <a:pt x="0" y="60069"/>
                  </a:lnTo>
                  <a:cubicBezTo>
                    <a:pt x="0" y="26894"/>
                    <a:pt x="26894" y="0"/>
                    <a:pt x="600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4676" cy="223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TT Supermolot Neue"/>
                  <a:ea typeface="TT Supermolot Neue"/>
                  <a:cs typeface="TT Supermolot Neue"/>
                  <a:sym typeface="TT Supermolot Neue"/>
                </a:rPr>
                <a:t>3124500048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1948" y="2948476"/>
            <a:ext cx="13644104" cy="495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93"/>
              </a:lnSpc>
            </a:pPr>
            <a:r>
              <a:rPr lang="en-US" b="true" sz="18904">
                <a:solidFill>
                  <a:srgbClr val="FFFFFF"/>
                </a:solidFill>
                <a:latin typeface="TT Supermolot Neue Bold"/>
                <a:ea typeface="TT Supermolot Neue Bold"/>
                <a:cs typeface="TT Supermolot Neue Bold"/>
                <a:sym typeface="TT Supermolot Neue Bold"/>
              </a:rPr>
              <a:t>TERIMA KASIH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215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TT Supermolot Neue"/>
                <a:ea typeface="TT Supermolot Neue"/>
                <a:cs typeface="TT Supermolot Neue"/>
                <a:sym typeface="TT Supermolot Neue"/>
              </a:rPr>
              <a:t>Page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DAGklYuDIaw</dc:identifier>
  <dcterms:modified xsi:type="dcterms:W3CDTF">2011-08-01T06:04:30Z</dcterms:modified>
  <cp:revision>1</cp:revision>
  <dc:title>Pink and Black Modern Computer Presentation</dc:title>
</cp:coreProperties>
</file>